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345" r:id="rId4"/>
    <p:sldId id="319" r:id="rId5"/>
    <p:sldId id="320" r:id="rId6"/>
    <p:sldId id="321" r:id="rId7"/>
    <p:sldId id="346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284" r:id="rId25"/>
    <p:sldId id="34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F04"/>
    <a:srgbClr val="351413"/>
    <a:srgbClr val="212911"/>
    <a:srgbClr val="1A210D"/>
    <a:srgbClr val="460046"/>
    <a:srgbClr val="800080"/>
    <a:srgbClr val="AE5DFF"/>
    <a:srgbClr val="D4D3DF"/>
    <a:srgbClr val="DBD3E5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6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23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55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4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3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9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1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8112" y="20394"/>
            <a:ext cx="1944000" cy="1944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9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6314"/>
            <a:ext cx="9144000" cy="5141686"/>
          </a:xfrm>
          <a:prstGeom prst="rect">
            <a:avLst/>
          </a:prstGeom>
          <a:effectLst>
            <a:softEdge rad="6350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8112" y="20394"/>
            <a:ext cx="1944000" cy="1944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9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6314"/>
            <a:ext cx="9144000" cy="514168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803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8.png"/><Relationship Id="rId3" Type="http://schemas.openxmlformats.org/officeDocument/2006/relationships/slide" Target="slide4.xml"/><Relationship Id="rId21" Type="http://schemas.openxmlformats.org/officeDocument/2006/relationships/slide" Target="slide19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7.png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1.xml"/><Relationship Id="rId10" Type="http://schemas.openxmlformats.org/officeDocument/2006/relationships/slide" Target="slide11.xml"/><Relationship Id="rId19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lenaranko.ucoz.ru/" TargetMode="External"/><Relationship Id="rId3" Type="http://schemas.openxmlformats.org/officeDocument/2006/relationships/hyperlink" Target="http://glava.kbr.ru/images/2015/01/fimg1955668_Flag_Rossii.jpg" TargetMode="External"/><Relationship Id="rId7" Type="http://schemas.openxmlformats.org/officeDocument/2006/relationships/hyperlink" Target="http://s01.yapfiles.ru/files/496437/uzor.png" TargetMode="External"/><Relationship Id="rId2" Type="http://schemas.openxmlformats.org/officeDocument/2006/relationships/hyperlink" Target="http://www.careerchangeformula.com/wp-content/uploads/2011/01/Photoxpress_56598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3.proshkolu.ru/content/media/pic/std/1000000/735000/734039-8f53ddc9c9751a99.jpg" TargetMode="External"/><Relationship Id="rId5" Type="http://schemas.openxmlformats.org/officeDocument/2006/relationships/hyperlink" Target="http://sluhi.com.ua/images/news/58-12022225594794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8966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6425" y="1340314"/>
            <a:ext cx="7200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Знатоки символики России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52" y="2630552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08187" y="2630552"/>
            <a:ext cx="1174526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9685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Наша страна расположена в Европе и Азии. Одна голова орла смотрит на Европу, а другая на Азию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15252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Почему орёл двуглавый?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15920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Три: две малых и одна большая. Малые – Европа и Азия, большая – символ союза наших народов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75682" y="1581470"/>
            <a:ext cx="46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Сколько корон над орлом? Что они обозначают?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9685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Это скипетр и держава. Означают сильную власть, защиту государства и его единство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83048" y="1628800"/>
            <a:ext cx="44011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называются золотые шар и жезл и что они символизируют?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968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Торжественная, хвалебная песнь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70337" y="1628800"/>
            <a:ext cx="34937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означает слово «гимн»?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3" y="3501008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Все обязательно встают, а мужчины снимают головные уборы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9997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нужно слушать гимн?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9759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 особо важных и торжественных случаях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83048" y="1628800"/>
            <a:ext cx="42571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можно услышать исполнение гимна?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1845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Поэт Сергей Владимирович </a:t>
            </a:r>
            <a:r>
              <a:rPr lang="ru-RU" sz="2800" i="1" dirty="0" smtClean="0">
                <a:latin typeface="Georgia" pitchFamily="18" charset="0"/>
              </a:rPr>
              <a:t>Михалков</a:t>
            </a:r>
            <a:endParaRPr lang="ru-RU" sz="2800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48303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Кто написал слова гимна?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1852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Композитор Александр Васильевич Александров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321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автор музыки гимна?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Геральдика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3888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называется наука о гербах?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2565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Прикрепленное к древку полотнище определенного цвета или нескольких цветов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такое флаг?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31768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" name="AutoShape 4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51848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4" name="AutoShape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72500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5" name="AutoShape 5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92580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6" name="AutoShape 5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612088" y="23857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7" name="AutoShape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731768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8" name="AutoShape 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51848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9" name="AutoShape 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172500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10" name="AutoShape 5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892580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11" name="AutoShape 5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612088" y="323232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12" name="AutoShape 5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31768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13" name="AutoShape 5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51848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14" name="AutoShape 6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72500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5" name="AutoShape 6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892580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6" name="AutoShape 6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612088" y="407887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auto">
          <a:xfrm>
            <a:off x="1347392" y="2385784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1347392" y="3232328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1347392" y="4078872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Гимн России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13307" y="243096"/>
            <a:ext cx="6136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1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23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1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sp>
        <p:nvSpPr>
          <p:cNvPr id="30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731768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451848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2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172500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3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964016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4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612088" y="487677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5" name="AutoShape 47"/>
          <p:cNvSpPr>
            <a:spLocks noChangeArrowheads="1"/>
          </p:cNvSpPr>
          <p:nvPr/>
        </p:nvSpPr>
        <p:spPr bwMode="auto">
          <a:xfrm>
            <a:off x="1347392" y="487677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Белый – благородство, мир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Синий – честность, верность</a:t>
            </a:r>
          </a:p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Красный – смелость, отвага, мощь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10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обозначают цвета российского флага?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На </a:t>
            </a:r>
            <a:r>
              <a:rPr lang="ru-RU" sz="2800" i="1" dirty="0" err="1" smtClean="0">
                <a:latin typeface="Georgia" pitchFamily="18" charset="0"/>
              </a:rPr>
              <a:t>хоругвиях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20518" y="1628800"/>
            <a:ext cx="49243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 каких знаменах Древней Руси изображались лики святых?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Вексиллология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3888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называется наука о флагах?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66920" y="1484784"/>
            <a:ext cx="61560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шаблона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 Алексеевна,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лицея №21 г. Иванова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Фон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Флаг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Идея кнопки «домик»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Знак вопроса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Мудрая 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Разделитель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6672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8403" y="2243139"/>
            <a:ext cx="374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http://elenaranko.ucoz.ru/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73847" y="4149080"/>
            <a:ext cx="4466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Триколор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Какое общее название имеет флаг, включающий в себя три цвета?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455075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22 августа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празднуется День государственного флага  России?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455075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Стяг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в старые времена на Руси назывался флаг?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43304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БЕСИК – </a:t>
            </a:r>
            <a:r>
              <a:rPr lang="ru-RU" sz="2800" i="1" dirty="0" err="1" smtClean="0">
                <a:solidFill>
                  <a:prstClr val="black"/>
                </a:solidFill>
                <a:latin typeface="Georgia" pitchFamily="18" charset="0"/>
              </a:rPr>
              <a:t>БЕлый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800" i="1" dirty="0" err="1" smtClean="0">
                <a:solidFill>
                  <a:prstClr val="black"/>
                </a:solidFill>
                <a:latin typeface="Georgia" pitchFamily="18" charset="0"/>
              </a:rPr>
              <a:t>СИний</a:t>
            </a:r>
            <a:r>
              <a:rPr lang="ru-RU" sz="2800" i="1" dirty="0" smtClean="0">
                <a:solidFill>
                  <a:prstClr val="black"/>
                </a:solidFill>
                <a:latin typeface="Georgia" pitchFamily="18" charset="0"/>
              </a:rPr>
              <a:t>, Красный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</a:rPr>
              <a:t>Как моряки называли флаг России?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17965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394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2565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Построение первого русского парусника – 1668 год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 каким событием связано появление красивого трехцветного полотнища?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477109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Это отличительный знак, эмблема государства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такое герб?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53285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Святой Георгий Победоносец, олицетворение победы добра над злом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изображен на щите на груди орла?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62880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438</Words>
  <Application>Microsoft Office PowerPoint</Application>
  <PresentationFormat>Экран (4:3)</PresentationFormat>
  <Paragraphs>141</Paragraphs>
  <Slides>24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символики России</dc:title>
  <cp:lastModifiedBy>Admin</cp:lastModifiedBy>
  <cp:revision>25</cp:revision>
  <dcterms:created xsi:type="dcterms:W3CDTF">2014-01-06T16:00:12Z</dcterms:created>
  <dcterms:modified xsi:type="dcterms:W3CDTF">2020-08-19T07:04:31Z</dcterms:modified>
</cp:coreProperties>
</file>